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7" r:id="rId7"/>
    <p:sldId id="260" r:id="rId8"/>
    <p:sldId id="261" r:id="rId9"/>
    <p:sldId id="262" r:id="rId10"/>
    <p:sldId id="268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7FC3-C384-A55A-EE6B-51FB9E546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2BC079-2DA2-50F6-9722-1DFA9F410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F6F9A-49E4-9309-89C1-C5ADD859E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1AB4A-8C34-1FAB-DA52-9C5797098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BD714-1958-1520-C39D-8C6B3021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95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C85F7-FD75-10A2-D800-EC5F3C9C0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834CF-96EE-94CF-5041-F7515D7FF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5E6DF-FAD6-9D51-E357-FA8EFE59F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82CEB-FEB4-FAC0-63BA-54B8CDEFE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A88AD-96AF-E253-512A-E5B7D3FD8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541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B51D12-65B0-70BC-3B18-A393AE198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146D7-DEFF-9A95-ED30-2A8277AD1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66049-6431-E86A-DC94-91CFF8FF2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C2A62-32A8-63E9-DD41-5C28A5BE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132BF-5E8C-70B4-2991-03CDB4F3B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416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FCBE7-0EA1-C5CD-0461-08723D40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7A42-4921-4131-728E-71956534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26F39-A19B-95C3-44FD-AEBFE3DEA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C419F-E84A-286E-BE77-416F91B6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BA5F8-6B15-90C0-8E6F-9091D4665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380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807F-A4BA-EEFC-48CC-D91FA49C3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775CB-A137-7852-6CA1-642B41425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A5F06-2E6A-C5B4-3BA6-9CB7798C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6C051-9105-CA0A-8660-958DAEBC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7FA1F-5F83-4627-1AB5-243ADBC6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641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D935-A2D8-BB9D-133C-A59061E2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56717-FD74-695C-CEB6-27A4FA838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91CA2-CB64-E242-24CD-014853117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C9498-55F1-F800-8289-B66E2246E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27570D-6861-E581-C7E7-5AAA243FF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6E4A5-16AC-2610-C06C-0487D81DA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070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AFBD-F84C-BE39-D77F-E03FF95A8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EB21C-BEB7-0CF5-F918-C1B97CCD2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8581A-40C5-FF0E-F64C-6DB699DFE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7FF66-059A-E35F-4999-5A4ABAFCC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F36E13-AAAB-6804-F903-E83579A24D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E60D58-D3C0-9D70-B91C-1E0388B5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09CBB-C108-AA02-B458-1448C4A12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08B831-3F11-63A5-8185-39605E0A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47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A2E87-36ED-E2E9-8E79-4E05FFA03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7496AF-0C7A-56CE-FD16-5EE1DB229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97434-4886-2350-7F7D-FEA548C5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D03FC-F463-9C86-4E1B-9B4E63CE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8784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D2C2F-CD95-C179-ECF8-8EF83BCF1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A8561-C0DD-F894-7591-9A7CACE5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8E3BA-D14F-99BD-E371-FCBF27313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64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B649-E536-12EB-C8BD-987C5B2E6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6AD95-F0CA-12EC-D0EC-CDD04151B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89DD6-F39F-0806-63EE-4AE73F247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603C6-0BF9-0405-ED3B-33273F81C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328DE-F2F0-4E0D-4268-3A4FF7337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90662-DF34-F2BF-C816-7FD6AB1E7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502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2E7F9-59D0-1519-B272-4FE75DEFE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516B6B-BDAB-B2FF-716D-C758A5D894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F63A1-04DA-1539-8B06-9828734AB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8245E-2709-23B9-330C-A10DDE036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38FB3-E323-3A02-BC7D-1FF07742C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28AEB-2BBD-FA4C-BBAC-4D033B13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814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 l="27000" t="39000" r="24000" b="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99E596-8D27-72FE-1E1B-DA1C4D80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379E6-95F3-DD76-1C81-4FB9CA840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6BA01-4171-7DD0-30E3-CBBA04F65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7EEDD-8987-47B0-0C20-5C2430854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72CF0-3364-CCD5-D154-32451CB4C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983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1FFD0-A418-F014-8DCA-68431CD7A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269BDB27-3E40-0680-F931-0FF9EE3D0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40C02F8-A7B7-0E47-183C-4BEE2B35D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0AED42-46FF-FA34-7324-A0644D89B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0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DA31AA-F93F-D4F8-36F7-B4F8CC6A5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8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30778C0B-537D-B7DF-CF20-834F24433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F538B74E-A42A-F76B-E390-C5C1994605B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1523724"/>
            <a:ext cx="9144000" cy="3226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INDIAN ASSOCIATION OF ORAL IMPLANTOLOGISTS (IAOI)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&amp;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INDIAN BOARD OF IMPLANTOLOGY (IBI)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DIPLOMATE IN IMPLANTOLOGY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(Diplomate – IBI)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7BE7BA-EF60-57D3-DCAB-EBE4F996ED0E}"/>
              </a:ext>
            </a:extLst>
          </p:cNvPr>
          <p:cNvSpPr txBox="1"/>
          <p:nvPr/>
        </p:nvSpPr>
        <p:spPr>
          <a:xfrm>
            <a:off x="2108428" y="52648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dirty="0"/>
              <a:t>Presented by</a:t>
            </a:r>
          </a:p>
          <a:p>
            <a:r>
              <a:rPr lang="en-IN" sz="1800" b="1" dirty="0"/>
              <a:t>Dr. </a:t>
            </a:r>
          </a:p>
        </p:txBody>
      </p:sp>
    </p:spTree>
    <p:extLst>
      <p:ext uri="{BB962C8B-B14F-4D97-AF65-F5344CB8AC3E}">
        <p14:creationId xmlns:p14="http://schemas.microsoft.com/office/powerpoint/2010/main" val="4016632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33828-7233-7CEF-466E-B2491EC7C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A87C2-E7BF-FBD2-7D6E-0F772BBB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4725"/>
            <a:ext cx="10515600" cy="1325563"/>
          </a:xfrm>
        </p:spPr>
        <p:txBody>
          <a:bodyPr/>
          <a:lstStyle/>
          <a:p>
            <a:r>
              <a:rPr lang="en-IN" b="1" dirty="0"/>
              <a:t>RVG/ OPG/ CBCT – POST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72853-3040-8531-EC7C-400D0B86F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A7426EF9-E2CB-634F-1B84-0A6955764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B62B89-BB2C-67DE-076C-5D064E5D3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059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2A402-0338-9E4B-7CAD-D87A5050B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CLINICAL PICTURES - POST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EBD8C-1FEF-7743-9900-51DD1BFB9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6673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8097440E-E245-E66E-5AE4-4FAED90B7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4089C5-8A93-7BA5-C392-71A9C3435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499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D81B-1CB7-9734-94B8-C96DAE5D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FOLLOW UP – WITH TIME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FB3D3-58A5-9750-BCA6-4853D670C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39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AA41B84D-3788-D159-0A38-E0258EFA0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EDA58D5-E830-545B-2DB7-5F782FDB4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000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0F1BA-F7D0-FB05-167D-C8307BCC8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3100" y="2600325"/>
            <a:ext cx="3733800" cy="1325563"/>
          </a:xfrm>
        </p:spPr>
        <p:txBody>
          <a:bodyPr/>
          <a:lstStyle/>
          <a:p>
            <a:r>
              <a:rPr lang="en-I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THANK YOU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EED5AA38-4AD6-3DF3-21A4-BD7F29191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4E574110-D2AA-D12A-02F2-33BA952A5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9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EF27A-59A9-11AA-5463-3D42C754B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6799" y="1082040"/>
            <a:ext cx="9144000" cy="2387600"/>
          </a:xfrm>
        </p:spPr>
        <p:txBody>
          <a:bodyPr>
            <a:normAutofit/>
          </a:bodyPr>
          <a:lstStyle/>
          <a:p>
            <a:r>
              <a:rPr lang="en-IN" b="1" dirty="0">
                <a:latin typeface="Aparajita" panose="02020603050405020304" pitchFamily="18" charset="0"/>
                <a:cs typeface="Aparajita" panose="02020603050405020304" pitchFamily="18" charset="0"/>
              </a:rPr>
              <a:t>Diplomate in Implantology (Diplomate in IBI)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42ADDF-C805-6E18-6F1A-128E06B2D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370" y="5003877"/>
            <a:ext cx="9720943" cy="2256895"/>
          </a:xfrm>
        </p:spPr>
        <p:txBody>
          <a:bodyPr>
            <a:normAutofit/>
          </a:bodyPr>
          <a:lstStyle/>
          <a:p>
            <a:pPr algn="l"/>
            <a:r>
              <a:rPr lang="en-IN" sz="2000" b="1" dirty="0"/>
              <a:t>CASE NUMBER:</a:t>
            </a:r>
          </a:p>
          <a:p>
            <a:pPr algn="l"/>
            <a:r>
              <a:rPr lang="en-IN" sz="2000" b="1" dirty="0"/>
              <a:t>CASE DESCRIPTION/ TITLE:</a:t>
            </a:r>
          </a:p>
          <a:p>
            <a:pPr algn="l"/>
            <a:endParaRPr lang="en-IN" sz="2000" b="1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74B792D8-EC05-9C4B-DD9E-08D98BEAD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C64694A-6E17-997E-43B3-481C83050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E99186-6C44-75AC-1790-F0F26B7BA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0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DD21B4-B7BA-7E72-E526-496C5E9A8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8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AA9CDC54-A552-EE06-EA8D-269D6FFDA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478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222A1-315A-2A4C-FF9E-67EACBAF4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953"/>
            <a:ext cx="10515600" cy="1325563"/>
          </a:xfrm>
        </p:spPr>
        <p:txBody>
          <a:bodyPr/>
          <a:lstStyle/>
          <a:p>
            <a:r>
              <a:rPr lang="en-IN" b="1" dirty="0"/>
              <a:t>CASE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B057-C3E1-1512-BA28-2D0AB981B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761" y="2119539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9A6FC755-D3D9-FD3E-5EB8-A8E51C443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F5CAFC-E179-ED17-A938-6A3902630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56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4DB5-76B3-6368-7E80-D3D057CB4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TREATMENT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95525-A189-5E60-0897-501EBA8BF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177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5A5F03C-9CEE-E6CB-6FA8-872BFE54B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3577C9-2E6D-70AE-5D45-920ECA1F5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61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55056-E2AB-8288-2273-6F57471D6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39"/>
            <a:ext cx="10515600" cy="1325563"/>
          </a:xfrm>
        </p:spPr>
        <p:txBody>
          <a:bodyPr/>
          <a:lstStyle/>
          <a:p>
            <a:r>
              <a:rPr lang="en-IN" b="1" dirty="0"/>
              <a:t>CONSENT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FF007-A502-FB3A-152D-A7A96CDB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163083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73FF588-359B-247E-6139-EA2311686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964EC1-DC02-BF91-BF16-37F04E818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50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53BE2-CF67-EC9E-3584-4689949CF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84891-AF90-4498-B07D-842DA318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4725"/>
            <a:ext cx="10515600" cy="1325563"/>
          </a:xfrm>
        </p:spPr>
        <p:txBody>
          <a:bodyPr/>
          <a:lstStyle/>
          <a:p>
            <a:r>
              <a:rPr lang="en-IN" b="1" dirty="0"/>
              <a:t>RVG/ OPG/ CBCT – PRE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79896-B97A-A455-07D7-6956EF91B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9B55D8D0-4D7C-4466-7FFB-6A12D85EC4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944CA44-71D9-21CE-17E5-61336C627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40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9BDA-9B8B-A6A8-B3FB-CC6370E0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2040"/>
            <a:ext cx="10515600" cy="1325563"/>
          </a:xfrm>
        </p:spPr>
        <p:txBody>
          <a:bodyPr/>
          <a:lstStyle/>
          <a:p>
            <a:r>
              <a:rPr lang="en-IN" b="1" dirty="0"/>
              <a:t>CLINICAL PICTURES - PRE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1B7F7-B45F-692E-0094-B1EF078D6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10393FDE-09CA-A049-B7AF-CA1373F14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123CB8-6D4F-BC45-73AD-4E0C8C7D9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586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D5819-6C21-1D12-B0FF-5E392693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954"/>
            <a:ext cx="10515600" cy="1325563"/>
          </a:xfrm>
        </p:spPr>
        <p:txBody>
          <a:bodyPr/>
          <a:lstStyle/>
          <a:p>
            <a:r>
              <a:rPr lang="en-IN" b="1" dirty="0"/>
              <a:t>SURGICAL PICTURES - INTRAOPERATIVE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0736F-5D1A-9D09-77D1-B63AF157D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0CDB041-E26A-8603-B1A0-BA77F6405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E11761-A554-1332-944B-9637F4E65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727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FD24-78CD-7786-608F-CF6D4E393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PROSTHETICS PICTURES - INTRAOPERATIVE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9FB82-A511-75CA-903D-B059A082E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225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E5E4F68-CFE5-FD76-4050-46381CE85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5864D7-1EB3-A0EC-A566-7F3350FA1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59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96</Words>
  <Application>Microsoft Office PowerPoint</Application>
  <PresentationFormat>Widescreen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Algerian</vt:lpstr>
      <vt:lpstr>Aparajita</vt:lpstr>
      <vt:lpstr>Arial</vt:lpstr>
      <vt:lpstr>Calibri</vt:lpstr>
      <vt:lpstr>Calibri Light</vt:lpstr>
      <vt:lpstr>Times New Roman</vt:lpstr>
      <vt:lpstr>Office Theme</vt:lpstr>
      <vt:lpstr>INDIAN ASSOCIATION OF ORAL IMPLANTOLOGISTS (IAOI) &amp; INDIAN BOARD OF IMPLANTOLOGY (IBI)     DIPLOMATE IN IMPLANTOLOGY (Diplomate – IBI)</vt:lpstr>
      <vt:lpstr>Diplomate in Implantology (Diplomate in IBI)</vt:lpstr>
      <vt:lpstr>CASE HISTORY</vt:lpstr>
      <vt:lpstr>TREATMENT PLAN</vt:lpstr>
      <vt:lpstr>CONSENT FORM</vt:lpstr>
      <vt:lpstr>RVG/ OPG/ CBCT – PRE OPERATIVE</vt:lpstr>
      <vt:lpstr>CLINICAL PICTURES - PRE OPERATIVE</vt:lpstr>
      <vt:lpstr>SURGICAL PICTURES - INTRAOPERATIVE</vt:lpstr>
      <vt:lpstr>PROSTHETICS PICTURES - INTRAOPERATIVE</vt:lpstr>
      <vt:lpstr>RVG/ OPG/ CBCT – POST OPERATIVE</vt:lpstr>
      <vt:lpstr>CLINICAL PICTURES - POST OPERATIVE</vt:lpstr>
      <vt:lpstr>FOLLOW UP – WITH TIME PERIOD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Dr.Sherine Leena</dc:creator>
  <cp:lastModifiedBy>Dr.Sherine Leena</cp:lastModifiedBy>
  <cp:revision>23</cp:revision>
  <dcterms:created xsi:type="dcterms:W3CDTF">2025-07-11T11:51:03Z</dcterms:created>
  <dcterms:modified xsi:type="dcterms:W3CDTF">2026-04-26T16:47:42Z</dcterms:modified>
</cp:coreProperties>
</file>